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89" r:id="rId2"/>
    <p:sldId id="288" r:id="rId3"/>
    <p:sldId id="290" r:id="rId4"/>
    <p:sldId id="291" r:id="rId5"/>
    <p:sldId id="292" r:id="rId6"/>
    <p:sldId id="293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D0A0E-0E43-4AA3-B23A-3D744CBAF324}" type="datetimeFigureOut">
              <a:rPr lang="ar-IQ" smtClean="0"/>
              <a:t>16/09/1444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sz="4000" b="1" dirty="0" err="1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Basrah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College of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Health Promotion Course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Fourth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Year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Students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First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Semester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2022-2023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 Factors affecting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3) Personal behavior :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>
                <a:latin typeface="Arial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a - Diet </a:t>
            </a:r>
            <a:r>
              <a:rPr lang="en-US" sz="2400" dirty="0">
                <a:latin typeface="Arial"/>
                <a:ea typeface="Times New Roman"/>
              </a:rPr>
              <a:t>( healthy eating habits ).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b - Exercise </a:t>
            </a:r>
            <a:r>
              <a:rPr lang="en-US" sz="2400" dirty="0">
                <a:latin typeface="Arial"/>
                <a:ea typeface="Times New Roman"/>
              </a:rPr>
              <a:t>( improves muscle strength , circulation , emotional wellness , lowers BP , reduces the chances </a:t>
            </a:r>
            <a:r>
              <a:rPr lang="en-US" sz="2400" dirty="0" smtClean="0">
                <a:latin typeface="Arial"/>
                <a:ea typeface="Times New Roman"/>
              </a:rPr>
              <a:t>of heart </a:t>
            </a:r>
            <a:r>
              <a:rPr lang="en-US" sz="2400" dirty="0">
                <a:latin typeface="Arial"/>
                <a:ea typeface="Times New Roman"/>
              </a:rPr>
              <a:t>attacks , reduces osteoporosis </a:t>
            </a:r>
            <a:r>
              <a:rPr lang="en-US" sz="2400" dirty="0" smtClean="0">
                <a:latin typeface="Arial"/>
                <a:ea typeface="Times New Roman"/>
              </a:rPr>
              <a:t>).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c - Personal care : </a:t>
            </a:r>
            <a:r>
              <a:rPr lang="en-US" sz="2400" dirty="0">
                <a:latin typeface="Arial"/>
                <a:ea typeface="Times New Roman"/>
              </a:rPr>
              <a:t>skin hygiene , adequate sleep , dental hygiene.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d - Sexual relationships : </a:t>
            </a:r>
            <a:r>
              <a:rPr lang="en-US" sz="2400" dirty="0">
                <a:latin typeface="Arial"/>
                <a:ea typeface="Times New Roman"/>
              </a:rPr>
              <a:t>use values , ethics , morals.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e - Level of stress : </a:t>
            </a:r>
            <a:r>
              <a:rPr lang="en-US" sz="2400" dirty="0">
                <a:latin typeface="Arial"/>
                <a:ea typeface="Times New Roman"/>
              </a:rPr>
              <a:t>not all stress is harmful , limited stress raises one's energy level &amp; makes more alert.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f - Tobacco &amp; drug use.</a:t>
            </a:r>
            <a:endParaRPr lang="en-US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g - Alcohol use.</a:t>
            </a:r>
            <a:endParaRPr lang="en-US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h - Safety</a:t>
            </a:r>
            <a:r>
              <a:rPr lang="en-US" sz="2400" dirty="0">
                <a:latin typeface="Arial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8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 Factors affecting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4) Health care :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1200" b="1" i="1" dirty="0">
                <a:solidFill>
                  <a:srgbClr val="FF0000"/>
                </a:solidFill>
                <a:latin typeface="Arial"/>
                <a:ea typeface="Times New Roman"/>
              </a:rPr>
              <a:t> 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/>
                <a:ea typeface="Times New Roman"/>
              </a:rPr>
              <a:t>A- Health protecting behaviors :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  <a:r>
              <a:rPr lang="en-US" sz="2800" dirty="0">
                <a:latin typeface="Arial"/>
                <a:ea typeface="Times New Roman"/>
              </a:rPr>
              <a:t>protect people from problems that expose hazard </a:t>
            </a:r>
            <a:r>
              <a:rPr lang="en-US" sz="2800" dirty="0" smtClean="0">
                <a:latin typeface="Arial"/>
                <a:ea typeface="Times New Roman"/>
              </a:rPr>
              <a:t>to their </a:t>
            </a:r>
            <a:r>
              <a:rPr lang="en-US" sz="2800" dirty="0">
                <a:latin typeface="Arial"/>
                <a:ea typeface="Times New Roman"/>
              </a:rPr>
              <a:t>health and well-being, e.g. :</a:t>
            </a:r>
            <a:r>
              <a:rPr lang="ar-IQ" sz="2800" i="1" u="sng" dirty="0">
                <a:latin typeface="Times New Roman"/>
                <a:ea typeface="Times New Roman"/>
                <a:cs typeface="Arial"/>
              </a:rPr>
              <a:t>        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1- </a:t>
            </a:r>
            <a:r>
              <a:rPr lang="en-US" sz="2800" dirty="0">
                <a:latin typeface="Arial"/>
                <a:ea typeface="Times New Roman"/>
              </a:rPr>
              <a:t> immunization against infectious diseases.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2-</a:t>
            </a:r>
            <a:r>
              <a:rPr lang="en-US" sz="2800" dirty="0">
                <a:latin typeface="Arial"/>
                <a:ea typeface="Times New Roman"/>
              </a:rPr>
              <a:t>  reducing exposure to environmental health hazards.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1100" b="1" i="1" dirty="0">
                <a:latin typeface="Arial"/>
                <a:ea typeface="Times New Roman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/>
                <a:ea typeface="Times New Roman"/>
              </a:rPr>
              <a:t>B- Health promoting behaviors : </a:t>
            </a:r>
            <a:r>
              <a:rPr lang="en-US" sz="2800" dirty="0">
                <a:latin typeface="Arial"/>
                <a:ea typeface="Times New Roman"/>
              </a:rPr>
              <a:t>improve health by fostering personal development , </a:t>
            </a:r>
            <a:r>
              <a:rPr lang="en-US" sz="2800" dirty="0" smtClean="0">
                <a:latin typeface="Arial"/>
                <a:ea typeface="Times New Roman"/>
              </a:rPr>
              <a:t>e.g</a:t>
            </a:r>
            <a:r>
              <a:rPr lang="en-US" sz="2800" dirty="0">
                <a:latin typeface="Arial"/>
                <a:ea typeface="Times New Roman"/>
              </a:rPr>
              <a:t>. :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1-</a:t>
            </a:r>
            <a:r>
              <a:rPr lang="en-US" sz="2800" dirty="0">
                <a:latin typeface="Arial"/>
                <a:ea typeface="Times New Roman"/>
              </a:rPr>
              <a:t>  managing dietary intake.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2-</a:t>
            </a:r>
            <a:r>
              <a:rPr lang="en-US" sz="2800" dirty="0">
                <a:latin typeface="Arial"/>
                <a:ea typeface="Times New Roman"/>
              </a:rPr>
              <a:t>  exercise.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3-</a:t>
            </a:r>
            <a:r>
              <a:rPr lang="en-US" sz="2800" dirty="0">
                <a:latin typeface="Arial"/>
                <a:ea typeface="Times New Roman"/>
              </a:rPr>
              <a:t>  stress management.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8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i="1" dirty="0" smtClean="0">
                <a:solidFill>
                  <a:srgbClr val="FF0000"/>
                </a:solidFill>
              </a:rPr>
              <a:t> Health promotion &amp; health Protecting programs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en-US" sz="2800" b="1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2800" b="1" dirty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 smtClean="0">
                <a:latin typeface="Arial"/>
                <a:ea typeface="Times New Roman"/>
              </a:rPr>
              <a:t>1</a:t>
            </a:r>
            <a:r>
              <a:rPr lang="en-US" sz="2800" b="1" dirty="0">
                <a:latin typeface="Arial"/>
                <a:ea typeface="Times New Roman"/>
              </a:rPr>
              <a:t>/ Programs for individual : </a:t>
            </a:r>
            <a:r>
              <a:rPr lang="en-US" sz="2800" dirty="0">
                <a:latin typeface="Arial"/>
                <a:ea typeface="Times New Roman"/>
              </a:rPr>
              <a:t>depend on accurate assessment of individual needs &amp; </a:t>
            </a:r>
            <a:r>
              <a:rPr lang="en-US" sz="2800" dirty="0" smtClean="0">
                <a:latin typeface="Arial"/>
                <a:ea typeface="Times New Roman"/>
              </a:rPr>
              <a:t>risk to </a:t>
            </a:r>
            <a:r>
              <a:rPr lang="en-US" sz="2800" dirty="0">
                <a:latin typeface="Arial"/>
                <a:ea typeface="Times New Roman"/>
              </a:rPr>
              <a:t>health 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2/ Programs for families : </a:t>
            </a:r>
            <a:r>
              <a:rPr lang="en-US" sz="2800" dirty="0">
                <a:latin typeface="Arial"/>
                <a:ea typeface="Times New Roman"/>
              </a:rPr>
              <a:t>community health nurse works with family 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3/ Programs for communities : </a:t>
            </a:r>
            <a:r>
              <a:rPr lang="en-US" sz="2800" dirty="0">
                <a:latin typeface="Arial"/>
                <a:ea typeface="Times New Roman"/>
              </a:rPr>
              <a:t>the major types include school, workplace, hospital .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/>
                <a:ea typeface="Times New Roman"/>
              </a:rPr>
              <a:t>Prevention health care team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dirty="0">
                <a:latin typeface="Arial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1) Individuals : </a:t>
            </a:r>
            <a:r>
              <a:rPr lang="en-US" sz="2800" dirty="0">
                <a:latin typeface="Arial"/>
                <a:ea typeface="Times New Roman"/>
              </a:rPr>
              <a:t>They are the center of the prevention health care team , they </a:t>
            </a:r>
            <a:r>
              <a:rPr lang="en-US" sz="2800" dirty="0" smtClean="0">
                <a:latin typeface="Arial"/>
                <a:ea typeface="Times New Roman"/>
              </a:rPr>
              <a:t>must </a:t>
            </a:r>
            <a:r>
              <a:rPr lang="en-US" sz="2800" dirty="0">
                <a:latin typeface="Arial"/>
                <a:ea typeface="Times New Roman"/>
              </a:rPr>
              <a:t>combine the knowledge &amp; behavioral changes to self-care .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 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 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2) Nurses : </a:t>
            </a:r>
            <a:r>
              <a:rPr lang="en-US" sz="2800" dirty="0">
                <a:latin typeface="Arial"/>
                <a:ea typeface="Times New Roman"/>
              </a:rPr>
              <a:t>They are great teachers of preventive health habits &amp; </a:t>
            </a:r>
            <a:r>
              <a:rPr lang="en-US" sz="2800" dirty="0" smtClean="0">
                <a:latin typeface="Arial"/>
                <a:ea typeface="Times New Roman"/>
              </a:rPr>
              <a:t>health promotion </a:t>
            </a:r>
            <a:r>
              <a:rPr lang="en-US" sz="2800" dirty="0">
                <a:latin typeface="Arial"/>
                <a:ea typeface="Times New Roman"/>
              </a:rPr>
              <a:t>activities .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        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 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3) Primary physicians : </a:t>
            </a:r>
            <a:r>
              <a:rPr lang="en-US" sz="2800" dirty="0">
                <a:latin typeface="Arial"/>
                <a:ea typeface="Times New Roman"/>
              </a:rPr>
              <a:t>They refer clients to specialists for specific </a:t>
            </a:r>
            <a:r>
              <a:rPr lang="en-US" sz="2800" dirty="0" smtClean="0">
                <a:latin typeface="Arial"/>
                <a:ea typeface="Times New Roman"/>
              </a:rPr>
              <a:t>problems  </a:t>
            </a:r>
            <a:r>
              <a:rPr lang="en-US" sz="2800" dirty="0">
                <a:latin typeface="Arial"/>
                <a:ea typeface="Times New Roman"/>
              </a:rPr>
              <a:t>when necessary 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Bahnschrift SemiLight SemiConde" pitchFamily="34" charset="0"/>
                <a:ea typeface="+mj-ea"/>
                <a:cs typeface="+mj-cs"/>
              </a:rPr>
              <a:t>Q/</a:t>
            </a:r>
            <a:r>
              <a:rPr lang="en-US" sz="4400" b="1" dirty="0">
                <a:solidFill>
                  <a:srgbClr val="FF0000"/>
                </a:solidFill>
                <a:latin typeface="Bahnschrift SemiLight SemiConde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alibri"/>
              </a:rPr>
              <a:t>Write short 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notes on :</a:t>
            </a:r>
          </a:p>
          <a:p>
            <a:pPr marL="0" indent="0" algn="l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 </a:t>
            </a:r>
          </a:p>
          <a:p>
            <a:pPr marL="0" indent="0" algn="l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1/  Health </a:t>
            </a:r>
            <a:r>
              <a:rPr lang="en-US" sz="4400" b="1" dirty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Protecting</a:t>
            </a:r>
            <a:r>
              <a:rPr lang="en-US" sz="4400" b="1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 programs ?</a:t>
            </a:r>
          </a:p>
          <a:p>
            <a:pPr marL="0" indent="0" algn="l">
              <a:buNone/>
            </a:pPr>
            <a:endParaRPr lang="en-US" sz="4400" b="1" dirty="0">
              <a:solidFill>
                <a:srgbClr val="C00000"/>
              </a:solidFill>
              <a:latin typeface="Calibri"/>
              <a:ea typeface="+mj-ea"/>
              <a:cs typeface="+mj-cs"/>
            </a:endParaRPr>
          </a:p>
          <a:p>
            <a:pPr marL="0" indent="0" algn="l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2/  </a:t>
            </a:r>
            <a:r>
              <a:rPr lang="en-US" sz="4400" b="1" dirty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E</a:t>
            </a:r>
            <a:r>
              <a:rPr lang="en-US" sz="4400" b="1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nvironmental factors that may affect the health ? 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</a:t>
            </a:r>
            <a:endParaRPr lang="en-US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 no.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en-US" sz="4500" b="1" i="1" dirty="0">
                <a:solidFill>
                  <a:srgbClr val="FF0000"/>
                </a:solidFill>
                <a:latin typeface="Calibri"/>
              </a:rPr>
              <a:t> </a:t>
            </a:r>
            <a:endParaRPr lang="en-US" sz="4500" b="1" i="1" dirty="0" smtClean="0">
              <a:solidFill>
                <a:srgbClr val="FF0000"/>
              </a:solidFill>
              <a:latin typeface="Calibri"/>
            </a:endParaRPr>
          </a:p>
          <a:p>
            <a:pPr marL="0" indent="0" algn="ctr" rtl="0">
              <a:buNone/>
            </a:pPr>
            <a:r>
              <a:rPr lang="en-US" sz="6500" b="1" i="1" dirty="0" smtClean="0">
                <a:solidFill>
                  <a:srgbClr val="FF0000"/>
                </a:solidFill>
                <a:latin typeface="Calibri"/>
              </a:rPr>
              <a:t>Health promotion</a:t>
            </a:r>
          </a:p>
          <a:p>
            <a:pPr marL="0" indent="0" algn="ctr" rtl="0">
              <a:buNone/>
            </a:pPr>
            <a:r>
              <a:rPr lang="en-US" sz="4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</a:rPr>
              <a:t>Part  2</a:t>
            </a:r>
            <a:r>
              <a:rPr lang="en-US" sz="45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Lecturer </a:t>
            </a: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Firas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MBChB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-ABMS-FM)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ym typeface="Symbol"/>
              </a:rPr>
              <a:t></a:t>
            </a:r>
            <a:r>
              <a:rPr lang="en-US" sz="4000" b="1" i="1" dirty="0"/>
              <a:t> Strategies of Health </a:t>
            </a:r>
            <a:r>
              <a:rPr lang="en-US" sz="4000" b="1" i="1" dirty="0" smtClean="0"/>
              <a:t>Promotion</a:t>
            </a:r>
          </a:p>
          <a:p>
            <a:pPr marL="0" indent="0" algn="l">
              <a:buNone/>
            </a:pPr>
            <a:r>
              <a:rPr lang="en-US" sz="4000" b="1" dirty="0">
                <a:sym typeface="Symbol"/>
              </a:rPr>
              <a:t></a:t>
            </a:r>
            <a:r>
              <a:rPr lang="en-US" sz="4000" b="1" dirty="0"/>
              <a:t> </a:t>
            </a:r>
            <a:r>
              <a:rPr lang="en-US" sz="4000" b="1" i="1" dirty="0"/>
              <a:t>Why is health </a:t>
            </a:r>
            <a:r>
              <a:rPr lang="en-US" sz="4000" b="1" i="1" dirty="0" smtClean="0"/>
              <a:t>promotion is </a:t>
            </a:r>
            <a:r>
              <a:rPr lang="en-US" sz="4000" b="1" i="1" dirty="0"/>
              <a:t>important </a:t>
            </a:r>
            <a:r>
              <a:rPr lang="en-US" sz="4000" b="1" i="1" dirty="0" smtClean="0"/>
              <a:t>?</a:t>
            </a:r>
          </a:p>
          <a:p>
            <a:pPr marL="0" indent="0" algn="l">
              <a:buNone/>
            </a:pPr>
            <a:r>
              <a:rPr lang="en-US" sz="4000" b="1" dirty="0">
                <a:sym typeface="Symbol"/>
              </a:rPr>
              <a:t></a:t>
            </a:r>
            <a:r>
              <a:rPr lang="en-US" sz="4000" b="1" dirty="0"/>
              <a:t> </a:t>
            </a:r>
            <a:r>
              <a:rPr lang="en-US" sz="4000" b="1" i="1" dirty="0" smtClean="0"/>
              <a:t>Sites </a:t>
            </a:r>
            <a:r>
              <a:rPr lang="en-US" sz="4000" b="1" i="1" dirty="0"/>
              <a:t>for health promotion </a:t>
            </a:r>
            <a:r>
              <a:rPr lang="en-US" sz="4000" b="1" i="1" dirty="0" smtClean="0"/>
              <a:t>activities</a:t>
            </a:r>
          </a:p>
          <a:p>
            <a:pPr marL="0" indent="0" algn="l">
              <a:buNone/>
            </a:pPr>
            <a:r>
              <a:rPr lang="en-US" sz="4000" b="1" dirty="0">
                <a:sym typeface="Symbol"/>
              </a:rPr>
              <a:t> </a:t>
            </a:r>
            <a:r>
              <a:rPr lang="en-US" sz="4000" b="1" i="1" dirty="0" smtClean="0"/>
              <a:t>Involvement </a:t>
            </a:r>
            <a:r>
              <a:rPr lang="en-US" sz="4000" b="1" i="1" dirty="0"/>
              <a:t>in Public Health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76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objective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40776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* Approaches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to health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promotion</a:t>
            </a:r>
          </a:p>
          <a:p>
            <a:pPr marL="0" indent="0" algn="l">
              <a:buNone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l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* Factors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affecting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health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l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*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Health promotion &amp; health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protecting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programs 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l">
              <a:buNone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l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* Prevention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health care team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Approaches to health promotion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1) Medical approach :</a:t>
            </a:r>
            <a:r>
              <a:rPr lang="en-US" sz="2800" dirty="0">
                <a:latin typeface="Arial"/>
                <a:ea typeface="Times New Roman"/>
              </a:rPr>
              <a:t> It focuses on disease &amp; the biological , medical explanations of health ignoring of social and environmental dimensions on </a:t>
            </a:r>
            <a:r>
              <a:rPr lang="en-US" sz="2800" dirty="0" smtClean="0">
                <a:latin typeface="Arial"/>
                <a:ea typeface="Times New Roman"/>
              </a:rPr>
              <a:t>health 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2) Behavioral change approach :</a:t>
            </a:r>
            <a:r>
              <a:rPr lang="en-US" sz="2800" dirty="0">
                <a:latin typeface="Arial"/>
                <a:ea typeface="Times New Roman"/>
              </a:rPr>
              <a:t> It encourages individuals to adopt healthy behaviors such exercise 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3) Educational approach : </a:t>
            </a:r>
            <a:r>
              <a:rPr lang="en-US" sz="2800" dirty="0">
                <a:latin typeface="Arial"/>
                <a:ea typeface="Times New Roman"/>
              </a:rPr>
              <a:t>It is the provision of information and education to allow the individual to make informed decisions 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02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Approaches to health promotion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4) Empowering approach :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It helps individuals to identify their own health concerns and needs . </a:t>
            </a:r>
          </a:p>
          <a:p>
            <a:pPr marL="0" indent="0" algn="l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 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 algn="l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5) Social change approach :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This approach focuses on the socioeconomic environment in determining health such as low income .</a:t>
            </a:r>
          </a:p>
          <a:p>
            <a:pPr marL="0" indent="0" algn="l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8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 Factors affecting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1) Genetics and human biology </a:t>
            </a:r>
          </a:p>
          <a:p>
            <a:pPr marL="0" indent="0" algn="l"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2) Environmental influences </a:t>
            </a:r>
          </a:p>
          <a:p>
            <a:pPr marL="0" indent="0" algn="l"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3) Personal behavior </a:t>
            </a:r>
          </a:p>
          <a:p>
            <a:pPr marL="0" indent="0" algn="l"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4) Health care </a:t>
            </a:r>
          </a:p>
          <a:p>
            <a:pPr marL="0" indent="0" algn="l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 Factors affecting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1) Genetics &amp; human biology :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i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a- </a:t>
            </a:r>
            <a:r>
              <a:rPr lang="en-US" sz="2800" dirty="0">
                <a:latin typeface="Arial"/>
                <a:ea typeface="Times New Roman"/>
              </a:rPr>
              <a:t>Genetics (include inherited disorders such as </a:t>
            </a:r>
            <a:r>
              <a:rPr lang="en-US" sz="2800" dirty="0" smtClean="0">
                <a:latin typeface="Arial"/>
                <a:ea typeface="Times New Roman"/>
              </a:rPr>
              <a:t>sickle-cell </a:t>
            </a:r>
            <a:r>
              <a:rPr lang="en-US" sz="2800" dirty="0">
                <a:latin typeface="Arial"/>
                <a:ea typeface="Times New Roman"/>
              </a:rPr>
              <a:t>anemia).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2800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 smtClean="0">
                <a:latin typeface="Arial"/>
                <a:ea typeface="Times New Roman"/>
              </a:rPr>
              <a:t>b-</a:t>
            </a:r>
            <a:r>
              <a:rPr lang="en-US" sz="2800" dirty="0" smtClean="0">
                <a:latin typeface="Arial"/>
                <a:ea typeface="Times New Roman"/>
              </a:rPr>
              <a:t> </a:t>
            </a:r>
            <a:r>
              <a:rPr lang="en-US" sz="2800" dirty="0">
                <a:latin typeface="Arial"/>
                <a:ea typeface="Times New Roman"/>
              </a:rPr>
              <a:t>Female &amp; male hormones (produce biological effects).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Factors affecting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112568"/>
          </a:xfrm>
        </p:spPr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dirty="0">
                <a:latin typeface="Arial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u="sng" dirty="0">
                <a:latin typeface="Arial"/>
                <a:ea typeface="Times New Roman"/>
              </a:rPr>
              <a:t>2) Environmental </a:t>
            </a:r>
            <a:r>
              <a:rPr lang="en-US" sz="2800" b="1" i="1" u="sng" dirty="0" smtClean="0">
                <a:latin typeface="Arial"/>
                <a:ea typeface="Times New Roman"/>
              </a:rPr>
              <a:t>influences</a:t>
            </a:r>
            <a:r>
              <a:rPr lang="en-US" sz="2800" b="1" i="1" dirty="0" smtClean="0">
                <a:latin typeface="Arial"/>
                <a:ea typeface="Times New Roman"/>
              </a:rPr>
              <a:t>                                     </a:t>
            </a:r>
            <a:r>
              <a:rPr lang="en-US" sz="2800" b="1" i="1" u="sng" dirty="0" smtClean="0">
                <a:latin typeface="Arial"/>
                <a:ea typeface="Times New Roman"/>
              </a:rPr>
              <a:t> ( </a:t>
            </a:r>
            <a:r>
              <a:rPr lang="en-US" sz="2800" b="1" i="1" u="sng" dirty="0">
                <a:latin typeface="Arial"/>
                <a:ea typeface="Times New Roman"/>
              </a:rPr>
              <a:t>Natural or man-made ) :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 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A/ Exposure to chemicals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ea typeface="Times New Roman"/>
              </a:rPr>
              <a:t>:  </a:t>
            </a:r>
            <a:r>
              <a:rPr lang="en-US" sz="2800" dirty="0">
                <a:latin typeface="Arial"/>
                <a:ea typeface="Times New Roman"/>
              </a:rPr>
              <a:t>asbestos in older buildings , lead paint in older houses , mercury in polluted water </a:t>
            </a:r>
            <a:r>
              <a:rPr lang="en-US" sz="2800" dirty="0" smtClean="0">
                <a:latin typeface="Arial"/>
                <a:ea typeface="Times New Roman"/>
              </a:rPr>
              <a:t>sources.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B/ Radiation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ea typeface="Times New Roman"/>
              </a:rPr>
              <a:t>: </a:t>
            </a:r>
            <a:r>
              <a:rPr lang="en-US" sz="2800" dirty="0">
                <a:latin typeface="Arial"/>
                <a:ea typeface="Times New Roman"/>
              </a:rPr>
              <a:t>from the sun , exposure to solar radiation.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C/ Natural disasters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ea typeface="Times New Roman"/>
              </a:rPr>
              <a:t>: </a:t>
            </a:r>
            <a:r>
              <a:rPr lang="en-US" sz="2800" dirty="0">
                <a:latin typeface="Arial"/>
                <a:ea typeface="Times New Roman"/>
              </a:rPr>
              <a:t>hurricanes , floods , volcanic eruptions , heat waves.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</a:rPr>
              <a:t>D/ Man – made environmental crises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ea typeface="Times New Roman"/>
              </a:rPr>
              <a:t>: </a:t>
            </a:r>
            <a:r>
              <a:rPr lang="en-US" sz="2800" dirty="0" smtClean="0">
                <a:latin typeface="Arial"/>
                <a:ea typeface="Times New Roman"/>
              </a:rPr>
              <a:t>wars, </a:t>
            </a:r>
            <a:r>
              <a:rPr lang="en-US" sz="2800" dirty="0">
                <a:latin typeface="Arial"/>
                <a:ea typeface="Times New Roman"/>
              </a:rPr>
              <a:t>bombings , pollution.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194</Words>
  <Application>Microsoft Office PowerPoint</Application>
  <PresentationFormat>عرض على الشاشة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5" baseType="lpstr">
      <vt:lpstr>Arial</vt:lpstr>
      <vt:lpstr>Bahnschrift SemiLight SemiConde</vt:lpstr>
      <vt:lpstr>Calibri</vt:lpstr>
      <vt:lpstr>Constantia</vt:lpstr>
      <vt:lpstr>Majalla UI</vt:lpstr>
      <vt:lpstr>Symbol</vt:lpstr>
      <vt:lpstr>Times New Roman</vt:lpstr>
      <vt:lpstr>Traditional Arabic</vt:lpstr>
      <vt:lpstr>Wingdings 2</vt:lpstr>
      <vt:lpstr>تدفق</vt:lpstr>
      <vt:lpstr>University of Basrah  College of Nursing</vt:lpstr>
      <vt:lpstr>Lecture no. 5</vt:lpstr>
      <vt:lpstr>Previous lecture</vt:lpstr>
      <vt:lpstr>objective</vt:lpstr>
      <vt:lpstr>Approaches to health promotion </vt:lpstr>
      <vt:lpstr>Approaches to health promotion </vt:lpstr>
      <vt:lpstr>  Factors affecting health </vt:lpstr>
      <vt:lpstr>  Factors affecting health </vt:lpstr>
      <vt:lpstr> Factors affecting health </vt:lpstr>
      <vt:lpstr>  Factors affecting health </vt:lpstr>
      <vt:lpstr>  Factors affecting health </vt:lpstr>
      <vt:lpstr>  Health promotion &amp; health Protecting programs </vt:lpstr>
      <vt:lpstr>Prevention health care team </vt:lpstr>
      <vt:lpstr>Home work</vt:lpstr>
      <vt:lpstr>Thank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Basrah  College of Nursing  Health Promotion Course   Fourth Year Students First Semester 2022-2023</dc:title>
  <dc:creator>Hisham</dc:creator>
  <cp:lastModifiedBy>Maher</cp:lastModifiedBy>
  <cp:revision>31</cp:revision>
  <dcterms:created xsi:type="dcterms:W3CDTF">2022-09-17T06:54:58Z</dcterms:created>
  <dcterms:modified xsi:type="dcterms:W3CDTF">2023-04-06T09:47:45Z</dcterms:modified>
</cp:coreProperties>
</file>